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 snapToGrid="0" snapToObjects="1">
      <p:cViewPr varScale="1">
        <p:scale>
          <a:sx n="60" d="100"/>
          <a:sy n="60" d="100"/>
        </p:scale>
        <p:origin x="-19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686800" cy="1466308"/>
          </a:xfrm>
        </p:spPr>
        <p:txBody>
          <a:bodyPr/>
          <a:lstStyle/>
          <a:p>
            <a:r>
              <a:rPr lang="en-US" dirty="0"/>
              <a:t>Arb-bot</a:t>
            </a:r>
            <a:br>
              <a:rPr lang="en-US" dirty="0"/>
            </a:br>
            <a:r>
              <a:rPr lang="en-US" sz="2400" b="1" dirty="0"/>
              <a:t>Uber of Intelligent investing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00" y="2623474"/>
            <a:ext cx="6812324" cy="3179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722" y="5892408"/>
            <a:ext cx="841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#2 - Project 1</a:t>
            </a:r>
          </a:p>
          <a:p>
            <a:pPr algn="ctr"/>
            <a:r>
              <a:rPr lang="en-US" b="1" dirty="0"/>
              <a:t>Gurpreet Sodhi, Shahan Ahmed, Nicole Mann, Etan Winograd, Peter Leiberman</a:t>
            </a:r>
          </a:p>
          <a:p>
            <a:pPr algn="ctr"/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33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bring your credit!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2657"/>
            <a:ext cx="3532577" cy="4380268"/>
          </a:xfrm>
        </p:spPr>
        <p:txBody>
          <a:bodyPr>
            <a:normAutofit/>
          </a:bodyPr>
          <a:lstStyle/>
          <a:p>
            <a:r>
              <a:rPr lang="en-US" dirty="0"/>
              <a:t>Matching the lenders and investors using smart logic.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Fully automated market scanning to lock the profits.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cryp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7" y="2766048"/>
            <a:ext cx="5611423" cy="3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79" y="2874199"/>
            <a:ext cx="5114825" cy="3767779"/>
          </a:xfrm>
        </p:spPr>
        <p:txBody>
          <a:bodyPr>
            <a:noAutofit/>
          </a:bodyPr>
          <a:lstStyle/>
          <a:p>
            <a:r>
              <a:rPr lang="en-US" sz="1800" dirty="0"/>
              <a:t>Python –API Calls, create graphs,  calculations, and connects to our SQL database</a:t>
            </a:r>
          </a:p>
          <a:p>
            <a:r>
              <a:rPr lang="en-US" sz="1800" dirty="0"/>
              <a:t>MYSQL Server – Database engine</a:t>
            </a:r>
          </a:p>
          <a:p>
            <a:r>
              <a:rPr lang="en-US" sz="1800" dirty="0"/>
              <a:t>HTML – Markup language used for graphical Interface</a:t>
            </a:r>
          </a:p>
          <a:p>
            <a:r>
              <a:rPr lang="en-US" sz="1800" dirty="0"/>
              <a:t>JavaScript – Processes the user interactions.</a:t>
            </a:r>
          </a:p>
          <a:p>
            <a:r>
              <a:rPr lang="en-US" sz="1800" dirty="0"/>
              <a:t>PHP  – Server side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404" y="2686807"/>
            <a:ext cx="3650036" cy="37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8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99" y="2685940"/>
            <a:ext cx="4485358" cy="4764458"/>
          </a:xfrm>
        </p:spPr>
        <p:txBody>
          <a:bodyPr>
            <a:noAutofit/>
          </a:bodyPr>
          <a:lstStyle/>
          <a:p>
            <a:r>
              <a:rPr lang="en-US" sz="1800" dirty="0"/>
              <a:t>FTX data collection via API</a:t>
            </a:r>
          </a:p>
          <a:p>
            <a:r>
              <a:rPr lang="en-US" sz="1800" dirty="0"/>
              <a:t>Top 5 coins: BTC, ETH, SOL, XRP, MATIC</a:t>
            </a:r>
          </a:p>
          <a:p>
            <a:r>
              <a:rPr lang="en-US" sz="1800" dirty="0"/>
              <a:t>Combine all data into a single data frame including data cleanup</a:t>
            </a:r>
          </a:p>
          <a:p>
            <a:r>
              <a:rPr lang="en-US" sz="1800" dirty="0"/>
              <a:t>Calculates arbitrage spreads, presents arbitrage spread as % of spot price, and 30-Day Simple Moving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57" y="2561014"/>
            <a:ext cx="4251933" cy="36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3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5151116"/>
            <a:ext cx="8212667" cy="1750948"/>
          </a:xfrm>
        </p:spPr>
        <p:txBody>
          <a:bodyPr>
            <a:normAutofit/>
          </a:bodyPr>
          <a:lstStyle/>
          <a:p>
            <a:r>
              <a:rPr lang="en-US" dirty="0"/>
              <a:t>Bring your credit and get funded instantaneous</a:t>
            </a:r>
          </a:p>
          <a:p>
            <a:r>
              <a:rPr lang="en-US" dirty="0"/>
              <a:t>Let Arb-bot find you profit making trades</a:t>
            </a:r>
          </a:p>
          <a:p>
            <a:r>
              <a:rPr lang="en-US" dirty="0"/>
              <a:t>Market analytics</a:t>
            </a:r>
          </a:p>
        </p:txBody>
      </p:sp>
      <p:pic>
        <p:nvPicPr>
          <p:cNvPr id="5" name="Picture 4" descr="Image from iOS (3)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552"/>
            <a:ext cx="2196352" cy="3790564"/>
          </a:xfrm>
          <a:prstGeom prst="rect">
            <a:avLst/>
          </a:prstGeom>
        </p:spPr>
      </p:pic>
      <p:pic>
        <p:nvPicPr>
          <p:cNvPr id="6" name="Picture 5" descr="Image from i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3" y="1360552"/>
            <a:ext cx="2396067" cy="3790564"/>
          </a:xfrm>
          <a:prstGeom prst="rect">
            <a:avLst/>
          </a:prstGeom>
        </p:spPr>
      </p:pic>
      <p:pic>
        <p:nvPicPr>
          <p:cNvPr id="7" name="Picture 6" descr="Image from iOS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52" y="1360553"/>
            <a:ext cx="2208717" cy="3790564"/>
          </a:xfrm>
          <a:prstGeom prst="rect">
            <a:avLst/>
          </a:prstGeom>
        </p:spPr>
      </p:pic>
      <p:pic>
        <p:nvPicPr>
          <p:cNvPr id="8" name="Picture 7" descr="Image from iOS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69" y="1360552"/>
            <a:ext cx="2342864" cy="37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Scale Up</a:t>
            </a:r>
            <a:br>
              <a:rPr lang="en-US" dirty="0"/>
            </a:br>
            <a:r>
              <a:rPr lang="en-US" sz="2800" dirty="0"/>
              <a:t>Are you ready to fund?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04102"/>
            <a:ext cx="3860849" cy="3267169"/>
          </a:xfrm>
        </p:spPr>
        <p:txBody>
          <a:bodyPr>
            <a:normAutofit/>
          </a:bodyPr>
          <a:lstStyle/>
          <a:p>
            <a:r>
              <a:rPr lang="en-US" dirty="0"/>
              <a:t>Expand connectivity to multiple exchanges </a:t>
            </a:r>
          </a:p>
          <a:p>
            <a:r>
              <a:rPr lang="en-US" dirty="0"/>
              <a:t>Streamline the loan approval process</a:t>
            </a:r>
          </a:p>
          <a:p>
            <a:r>
              <a:rPr lang="en-US" dirty="0"/>
              <a:t>Error handling and improve 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48" y="2771889"/>
            <a:ext cx="4481705" cy="38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B0C088-F3F4-CB44-B8A6-C0C206C6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sz="3600" dirty="0"/>
              <a:t>Win-Win Eco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983797-E486-5940-A6E4-78F8D8347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Arb-bot:</a:t>
            </a:r>
          </a:p>
          <a:p>
            <a:r>
              <a:rPr lang="en-US" dirty="0"/>
              <a:t>Successfully matched the investors and lenders while providing the best return to our investors</a:t>
            </a:r>
          </a:p>
          <a:p>
            <a:r>
              <a:rPr lang="en-US" dirty="0"/>
              <a:t>Found Arb opportunities in real time to lock in profits for our investors</a:t>
            </a:r>
          </a:p>
        </p:txBody>
      </p:sp>
    </p:spTree>
    <p:extLst>
      <p:ext uri="{BB962C8B-B14F-4D97-AF65-F5344CB8AC3E}">
        <p14:creationId xmlns:p14="http://schemas.microsoft.com/office/powerpoint/2010/main" val="1423962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129</TotalTime>
  <Words>207</Words>
  <Application>Microsoft Macintosh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Genesis</vt:lpstr>
      <vt:lpstr>Arb-bot Uber of Intelligent investing </vt:lpstr>
      <vt:lpstr>Just bring your credit!</vt:lpstr>
      <vt:lpstr>Technology Breakdown</vt:lpstr>
      <vt:lpstr>Data Preparation</vt:lpstr>
      <vt:lpstr>Demonstration</vt:lpstr>
      <vt:lpstr> Scale Up Are you ready to fund? </vt:lpstr>
      <vt:lpstr>Conclusions Win-Win Eco system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Etan Winograd</dc:creator>
  <cp:lastModifiedBy>Etan Winograd</cp:lastModifiedBy>
  <cp:revision>10</cp:revision>
  <dcterms:created xsi:type="dcterms:W3CDTF">2022-02-15T19:47:31Z</dcterms:created>
  <dcterms:modified xsi:type="dcterms:W3CDTF">2022-02-16T22:45:07Z</dcterms:modified>
</cp:coreProperties>
</file>